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62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DA2D72-125E-488B-BD4B-90E8FF554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D0158DC-C2D8-4CE2-9987-A4C5DD677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A950296-E92C-4BC6-87E8-D599B1820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DDCC912-4DF9-43EF-B7C5-46906B13E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3C555E-98A9-4B61-B053-C62F22449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01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E00BDBE-4AF1-4DF8-BDC6-F91A1727D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B27C778-6D85-49CF-BCD6-C0C05A00B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99B675-A22C-4B5E-8F32-66D0FB01C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0081A9-B064-4012-86AF-1F8EEF3C9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346EB3F-A365-40F7-9D04-88EC4F188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80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5B5B07C-7681-4BFA-8042-08E76FB60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BDA0A8F-4CBA-4743-AA98-FD0BF50783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AA4BE7E-7AAE-441B-9DC4-5380AE7D8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E4BE12-EB5A-4FA1-A11C-0D45E7C62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368CEBB-98BF-4F90-A917-564AC99A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5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7CBD20-9FDC-4D91-A7F9-FC8081E6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F0231A-F5E1-4EE3-9375-EDA082C96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5E21F8-4253-4FD7-9F64-7DF15A2C7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1CFF00C-4B5A-4282-B806-ED45F0EBD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218218A-9A77-44A3-BAB5-EB1180FD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31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FC714E-90C6-48F4-AAFA-FB867332D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C64E1B8-7F0B-4EEC-A26C-9C8B7B2B7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983568-207B-4D05-A157-C9716DEB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3650A7-F04E-4CF6-A1F1-45A3E249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02825D-702F-47EB-AA27-1F47401C2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2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1FD823-9480-40EF-81AD-558A64C1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0F51E4-288B-4A76-A311-27C85806E7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070BF39-B5F5-4DAD-A2AB-C24182117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A800728-17A8-47CD-B362-91C1AA721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4CE94E-6EEB-42A1-92B2-337F3EF2C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C1BBC1C-84A9-4AF5-B414-7B09F96C4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235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A14ECD-D108-4529-A433-B09A9E492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DEA3F1B-EF91-4F54-BB50-FFD226761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CE1C2C7-D763-43BC-A03B-5B6D08BB3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AFC2FB3-0DCF-49EE-9D58-FC949F278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8F86EB9E-54FB-487A-ABE7-F7ADEF215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360D60C-6637-417F-9D1F-2C0DB0AB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67B6283-57EB-4A29-8115-71D1E437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06E4122-1F79-4D79-81AB-791DFA7EB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4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88B989-7D1F-48F8-AE20-0C9617F8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A42BCE4-5136-417E-A2EF-705A21662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C3E2E79-14F1-4444-A0B8-A79E0FBB6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B05811B-9409-4701-AEE0-DC8B5EA1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272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6A496FF-6885-4B18-96AA-AF42B36FF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1B9FEFE-87C9-4F7C-9823-44A1B49B6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47971862-4E14-44AA-AD95-03861CC3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3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76FA092-7D9E-4924-A63F-000CF4BE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3AFCC4-6017-41B6-849D-EAF0206FE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A0B5463-A812-4CD0-B1A2-F88EF4E47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C4C4706-B2D9-4CCC-8687-D83BAC613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F16B9D4-2BD6-4FFB-867A-23E4535AF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27EDDFC-3454-4FA6-BADD-8906AB360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24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ED78AF-DC44-42C4-B96E-B2BF69DC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8A13DA03-607D-4A4D-89DA-F126479754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D8DA25A-C544-4675-8F5D-63D8D0117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1B8209E-30EE-42E5-B6D8-FB37D387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938F5E8-035B-43DE-9F5A-6C4CD9675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472FD42-0DA6-45AE-BA08-E0E8BFA8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81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DBE5C6-EC99-4757-98C9-F9C544AF3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3840476-B2B9-4EA4-B2DC-9187FDDF2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DC2271-E0D5-4FA1-94E1-424652E1A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E66767-8503-4AC7-A58E-618F3E3DFB06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0B9817E-2E73-4986-9DC0-BF0EB1990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7EE4EF-3A4A-4335-8CF3-DCC6979E0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EC046-8804-4CEF-85FF-27E713199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94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F0A313-FFBE-4007-96F1-31FF0105F1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B42705E-BBBA-42AE-B0C3-65C413144C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BA3D616-28AA-40F2-B482-051E60385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0CD0E21-0032-4F9D-9566-CF2AB36CB71D}"/>
              </a:ext>
            </a:extLst>
          </p:cNvPr>
          <p:cNvSpPr/>
          <p:nvPr/>
        </p:nvSpPr>
        <p:spPr>
          <a:xfrm>
            <a:off x="503853" y="373225"/>
            <a:ext cx="9367935" cy="867747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опасны прогулки по крыше?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256453-B234-42C8-A73D-8DC1665FC097}"/>
              </a:ext>
            </a:extLst>
          </p:cNvPr>
          <p:cNvSpPr txBox="1"/>
          <p:nvPr/>
        </p:nvSpPr>
        <p:spPr>
          <a:xfrm>
            <a:off x="503853" y="1293843"/>
            <a:ext cx="7193902" cy="452431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и подростки, в силу возраста, не всегда могут правильно оценить последствия своих действий. Вот, например, залезть на крышу многоэтажного дома для некоторых из них - что-то вроде испытания. Мол, постоял на краю - обрел свободу, свесил ноги в пропасть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стал круче. И, конечно, если сделать селфи на таком экстремальном фоне, одноклассники зауважают.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Поражает, когда некоторые взрослые люди говорят: “Ой, все эти разговоры о безопасности и запретах никому не нужны. Мы все детство провели на крышах и по стройкам лазили. И сейчас молодежь будет лазить, никуда не денешься. Да и что тут такого, мы вот живы-здоровы!”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 появляющиеся в региональных СМИ новости о летальных исходах при падении детей с крыши говорят сами за себя. Крыша - объект повышенной опасности, а потому не место для детского досуга.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F800D7A-BB56-49E9-9533-174995C411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11"/>
          <a:stretch/>
        </p:blipFill>
        <p:spPr>
          <a:xfrm>
            <a:off x="7529577" y="3126266"/>
            <a:ext cx="4098364" cy="3012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5415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B43044E-7F12-49ED-A0CB-AD2C1E1F5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4C8727-319F-434E-8124-7579A139666A}"/>
              </a:ext>
            </a:extLst>
          </p:cNvPr>
          <p:cNvSpPr/>
          <p:nvPr/>
        </p:nvSpPr>
        <p:spPr>
          <a:xfrm>
            <a:off x="550506" y="214604"/>
            <a:ext cx="10030408" cy="802433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 за что несет ответственность?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4589A94-2362-4CDC-A509-A8333E2746E9}"/>
              </a:ext>
            </a:extLst>
          </p:cNvPr>
          <p:cNvSpPr txBox="1"/>
          <p:nvPr/>
        </p:nvSpPr>
        <p:spPr>
          <a:xfrm>
            <a:off x="279918" y="1231641"/>
            <a:ext cx="8052318" cy="3785652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детей и за их поступки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доступ на крышу запрещен всем, кроме некоторых специалистов, которым доступ требуется для выполнения рабочих обязанностей (об этом подробнее будет сказано ниже).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молодежь часто не просто прогуливается там, но и наносит ущерб: мусорит, что-то ломает, рисует граффити, портит установленное на крыше оборудование. Выброшенные в ливневую систему бутылки, например, могут стать причиной протечки крыши во время ливней.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статье 1074 ГК РФ несовершеннолетние в возрасте от 14 до 18 лет самостоятельно несут ответственность за причиненный вред.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0AA48FD-600D-4973-9479-B7EF610435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36" y="2445787"/>
            <a:ext cx="3495869" cy="1966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61EC196-5938-46B4-ACF9-F9012B3738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814" y="4739282"/>
            <a:ext cx="3741576" cy="186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183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0A93C41-2E72-45DB-BA1D-1AA8565DD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609BFD8-02A0-4731-A708-21AAD3D1CE25}"/>
              </a:ext>
            </a:extLst>
          </p:cNvPr>
          <p:cNvSpPr/>
          <p:nvPr/>
        </p:nvSpPr>
        <p:spPr>
          <a:xfrm>
            <a:off x="1045028" y="307909"/>
            <a:ext cx="9937102" cy="867747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накажут виновных?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AD4A787-6C6B-423C-9BFD-20B5A709A39E}"/>
              </a:ext>
            </a:extLst>
          </p:cNvPr>
          <p:cNvSpPr txBox="1"/>
          <p:nvPr/>
        </p:nvSpPr>
        <p:spPr>
          <a:xfrm>
            <a:off x="399123" y="1175656"/>
            <a:ext cx="6895323" cy="424731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ждет штраф, если они не докажут, что их вины в произошедшем нет.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5.35. КОАП Неисполнение родителями или иными законными представителями несовершеннолетних обязанностей по содержанию и воспитанию несовершеннолетних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Неисполнение или ненадлежащее исполнение родителями или иными законными представителями несовершеннолетних обязанностей по содержанию, воспитанию, обучению, защите прав и интересов несовершеннолетних — влечет предупреждение или наложение административного штрафа в размере от ста до пятисот рублей.</a:t>
            </a:r>
          </a:p>
          <a:p>
            <a:pPr marL="342900" indent="-342900">
              <a:buAutoNum type="arabicPeriod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на внутришкольный контроль и учет в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КДНиЗП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несовершеннолетнего за совершение правонарушения.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D26CC76-4B59-4C86-84F4-E2C9EBFCA9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569" y="1474512"/>
            <a:ext cx="4316005" cy="28171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07750CE-545D-4644-970B-72E015D25B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6806" y="3907277"/>
            <a:ext cx="3993863" cy="2642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70944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C00F8CD-F961-4B99-BEF1-009C222F7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FC30C53-4659-4B58-8149-059AB1BF8CA5}"/>
              </a:ext>
            </a:extLst>
          </p:cNvPr>
          <p:cNvSpPr/>
          <p:nvPr/>
        </p:nvSpPr>
        <p:spPr>
          <a:xfrm>
            <a:off x="1156996" y="391886"/>
            <a:ext cx="10002416" cy="783771"/>
          </a:xfrm>
          <a:prstGeom prst="rect">
            <a:avLst/>
          </a:prstGeom>
          <a:solidFill>
            <a:srgbClr val="FF000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я вижу детей на крыше, куда обращаться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1E484C-C1D7-4B31-83CD-B67A59A89EE3}"/>
              </a:ext>
            </a:extLst>
          </p:cNvPr>
          <p:cNvSpPr txBox="1"/>
          <p:nvPr/>
        </p:nvSpPr>
        <p:spPr>
          <a:xfrm>
            <a:off x="634482" y="1586204"/>
            <a:ext cx="11094098" cy="3477875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заметили, что по крыше вашего или соседнего дома гуляют дети, сообщите об этом в полицию по телефону 102 или 112.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правоохранительных органов должны зарегистрировать ваше обращение, выехать на место и провести проверку.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Сфотографируйте или снимите на видео происходящее. Так у вас останутся доказательства, ведь к моменту приезда полицейских дети уже могут убежать.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сотрудники полиции застанут малолетних экстремалов врасплох, детей заберут в отделение полиции и проведут с ними разъяснительную беседу. В отношении родителей (или законных представителей) составят административный протокол.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полиция направит в адрес управляющей организации предписание - закрыть доступ на крышу.</a:t>
            </a:r>
          </a:p>
        </p:txBody>
      </p:sp>
    </p:spTree>
    <p:extLst>
      <p:ext uri="{BB962C8B-B14F-4D97-AF65-F5344CB8AC3E}">
        <p14:creationId xmlns:p14="http://schemas.microsoft.com/office/powerpoint/2010/main" val="35182301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367</Words>
  <Application>Microsoft Office PowerPoint</Application>
  <PresentationFormat>Произвольный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Professional</dc:creator>
  <cp:lastModifiedBy>МБОУ СШ 11</cp:lastModifiedBy>
  <cp:revision>13</cp:revision>
  <dcterms:created xsi:type="dcterms:W3CDTF">2021-10-21T09:32:03Z</dcterms:created>
  <dcterms:modified xsi:type="dcterms:W3CDTF">2021-11-29T08:40:07Z</dcterms:modified>
</cp:coreProperties>
</file>